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6031" y="2532185"/>
            <a:ext cx="68848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Indian Contract Act , 1872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87815" y="5556738"/>
            <a:ext cx="2860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By: </a:t>
            </a:r>
            <a:r>
              <a:rPr lang="en-US" dirty="0" err="1" smtClean="0"/>
              <a:t>Rajni</a:t>
            </a:r>
            <a:r>
              <a:rPr lang="en-US" dirty="0" smtClean="0"/>
              <a:t> </a:t>
            </a:r>
            <a:r>
              <a:rPr lang="en-US" dirty="0" err="1" smtClean="0"/>
              <a:t>Soni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Indian-Contract-Act-1872-pptx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Indian-Contract-Act-1872-pptx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Indian-Contract-Act-1872-pptx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Indian-Contract-Act-1872-pptx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Indian-Contract-Act-1872-pptx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Indian-Contract-Act-1872-pptx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Indian-Contract-Act-1872-pptx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Indian-Contract-Act-1872-pptx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Indian-Contract-Act-1872-pptx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Indian-Contract-Act-1872-pptx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Indian-Contract-Act-1872-pptx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Indian-Contract-Act-1872-pptx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Indian-Contract-Act-1872-pptx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Indian-Contract-Act-1872-pptx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Indian-Contract-Act-1872-pptx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Indian-Contract-Act-1872-pptx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Indian-Contract-Act-1872-pptx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Indian-Contract-Act-1872-pptx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</TotalTime>
  <Words>9</Words>
  <Application>Microsoft Office PowerPoint</Application>
  <PresentationFormat>On-screen Show (4:3)</PresentationFormat>
  <Paragraphs>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2024-12-20T13:39:28Z</dcterms:modified>
  <cp:category/>
</cp:coreProperties>
</file>